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8" r:id="rId2"/>
    <p:sldId id="266" r:id="rId3"/>
    <p:sldId id="294" r:id="rId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816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14.10.2016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="" xmlns:p14="http://schemas.microsoft.com/office/powerpoint/2010/main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14.10.2016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="" xmlns:p14="http://schemas.microsoft.com/office/powerpoint/2010/main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291492" y="1185275"/>
            <a:ext cx="8675688" cy="258532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45720" rIns="45720" anchor="ctr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de-DE" altLang="de-DE" sz="2000" b="1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r>
              <a:rPr lang="de-DE" altLang="de-DE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Titel- z.B. Geschlechtsaspekte bei der Depression</a:t>
            </a:r>
          </a:p>
          <a:p>
            <a:pPr algn="ctr" eaLnBrk="1">
              <a:lnSpc>
                <a:spcPct val="150000"/>
              </a:lnSpc>
            </a:pPr>
            <a:endParaRPr lang="de-DE" altLang="de-DE" sz="2400" b="1" dirty="0">
              <a:solidFill>
                <a:srgbClr val="00206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6821" y="4846859"/>
            <a:ext cx="8790359" cy="4565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Folien: bereitgestellt durch die Austauschplattform </a:t>
            </a:r>
            <a:r>
              <a:rPr lang="de-DE" altLang="de-DE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„</a:t>
            </a:r>
            <a:r>
              <a:rPr lang="de-DE" altLang="de-DE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GenderMed</a:t>
            </a:r>
            <a:r>
              <a:rPr lang="de-DE" altLang="de-DE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-Wiki“</a:t>
            </a:r>
            <a:endParaRPr lang="de-DE" altLang="de-DE" b="1" dirty="0">
              <a:solidFill>
                <a:srgbClr val="00206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30"/>
          <p:cNvSpPr txBox="1">
            <a:spLocks noChangeArrowheads="1"/>
          </p:cNvSpPr>
          <p:nvPr/>
        </p:nvSpPr>
        <p:spPr bwMode="auto">
          <a:xfrm>
            <a:off x="214282" y="188913"/>
            <a:ext cx="25426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800" b="1" dirty="0" smtClean="0">
                <a:solidFill>
                  <a:schemeClr val="tx2"/>
                </a:solidFill>
              </a:rPr>
              <a:t>Folienmaster</a:t>
            </a:r>
            <a:r>
              <a:rPr lang="de-DE" altLang="de-DE" sz="2800" b="1" dirty="0">
                <a:solidFill>
                  <a:schemeClr val="tx2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14546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4000" b="1" dirty="0">
                <a:solidFill>
                  <a:schemeClr val="tx2"/>
                </a:solidFill>
              </a:rPr>
              <a:t>Dank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85786" y="2781300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 dirty="0"/>
              <a:t>Dieses Vorhaben wird aus Mitteln des Bundesministeriums für Bildung </a:t>
            </a:r>
            <a:br>
              <a:rPr lang="de-DE" altLang="de-DE" b="1" dirty="0"/>
            </a:br>
            <a:r>
              <a:rPr lang="de-DE" altLang="de-DE" b="1" dirty="0"/>
              <a:t>und Forschung unter dem Förderkennzeichen 01 FP 1506 gefördert.</a:t>
            </a:r>
          </a:p>
          <a:p>
            <a:pPr eaLnBrk="1" hangingPunct="1"/>
            <a:r>
              <a:rPr lang="de-DE" altLang="de-DE" b="1" dirty="0"/>
              <a:t>Die Verantwortung für den Inhalt dieser Veröffentlichung liegt bei den</a:t>
            </a:r>
          </a:p>
          <a:p>
            <a:pPr eaLnBrk="1" hangingPunct="1"/>
            <a:r>
              <a:rPr lang="de-DE" altLang="de-DE" b="1" dirty="0"/>
              <a:t>Autor/-innen.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Bildschirmpräsentation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Office-Design</vt:lpstr>
      <vt:lpstr>Folie 1</vt:lpstr>
      <vt:lpstr>Folie 2</vt:lpstr>
      <vt:lpstr>Folie 3</vt:lpstr>
    </vt:vector>
  </TitlesOfParts>
  <Company>weskom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Julia Schreitmüller</cp:lastModifiedBy>
  <cp:revision>108</cp:revision>
  <dcterms:created xsi:type="dcterms:W3CDTF">2011-07-11T11:26:13Z</dcterms:created>
  <dcterms:modified xsi:type="dcterms:W3CDTF">2016-10-14T08:25:42Z</dcterms:modified>
</cp:coreProperties>
</file>